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24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9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0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305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87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33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66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8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1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476C951-1E58-4D39-9C30-A223426A2377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E5E17-E191-4FAE-8F9C-738E100550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6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B704D16-BBA2-4A11-9510-75A68A2BC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D90EB6-1DEA-469F-80A4-1D3936DE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4" y="42823"/>
            <a:ext cx="11991311" cy="67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15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69A25F-D391-4026-90DB-B8F0EC57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66"/>
            <a:ext cx="12192000" cy="653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9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8728C2-611B-406B-8A18-C20D3E8A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6" y="74305"/>
            <a:ext cx="12047033" cy="1373991"/>
          </a:xfrm>
          <a:prstGeom prst="rect">
            <a:avLst/>
          </a:prstGeom>
        </p:spPr>
      </p:pic>
      <p:pic>
        <p:nvPicPr>
          <p:cNvPr id="6" name="시연 영상 2">
            <a:hlinkClick r:id="" action="ppaction://media"/>
            <a:extLst>
              <a:ext uri="{FF2B5EF4-FFF2-40B4-BE49-F238E27FC236}">
                <a16:creationId xmlns:a16="http://schemas.microsoft.com/office/drawing/2014/main" id="{007A936E-4212-4FE7-B612-FA005E9CDD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350" y="1585837"/>
            <a:ext cx="8857300" cy="49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8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720E6E-549A-4BE9-BC28-6BA07FA8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70"/>
            <a:ext cx="12192000" cy="61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8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6DE9AA-691D-4938-BBEC-9E8985D8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629"/>
            <a:ext cx="12192000" cy="599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7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E161FD-0D14-4538-A01A-422F281C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670"/>
            <a:ext cx="12192000" cy="59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C484CB-4278-475E-B6A1-3172935F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36"/>
            <a:ext cx="12192000" cy="60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36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68CFA5-8131-427B-85F8-94454BDB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517"/>
            <a:ext cx="12192000" cy="60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9B837A-1159-46CE-90BC-70FF147B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20"/>
            <a:ext cx="12192000" cy="67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E312D6-7042-4D08-8D5A-12CA34EE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71"/>
            <a:ext cx="12192000" cy="64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2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A7A265-F025-4D03-BFFD-06EDC65F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0723"/>
            <a:ext cx="12192000" cy="6440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8AA42-D79B-4E79-ACE4-663846C665A8}"/>
              </a:ext>
            </a:extLst>
          </p:cNvPr>
          <p:cNvSpPr txBox="1"/>
          <p:nvPr/>
        </p:nvSpPr>
        <p:spPr>
          <a:xfrm>
            <a:off x="1873407" y="6240190"/>
            <a:ext cx="863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전기 도시가스 수도 등을 절약하여 인센티브를 얻는 제도 </a:t>
            </a:r>
          </a:p>
        </p:txBody>
      </p:sp>
    </p:spTree>
    <p:extLst>
      <p:ext uri="{BB962C8B-B14F-4D97-AF65-F5344CB8AC3E}">
        <p14:creationId xmlns:p14="http://schemas.microsoft.com/office/powerpoint/2010/main" val="383939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32208A-8CB6-4ADB-ABC8-06EA89F9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68"/>
            <a:ext cx="12192000" cy="64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9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16E474-F311-436E-89E1-B7D3E43F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958"/>
            <a:ext cx="12192000" cy="63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0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0E0C08-F533-4AA7-B2EE-3A2F6525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780"/>
            <a:ext cx="12192000" cy="62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2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4EC69C-B4E6-4508-B7C7-07137BA7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31"/>
            <a:ext cx="12192000" cy="62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2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777410-05CC-40B8-BFA5-BF925087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71"/>
            <a:ext cx="12192000" cy="64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9121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60</TotalTime>
  <Words>8</Words>
  <Application>Microsoft Office PowerPoint</Application>
  <PresentationFormat>와이드스크린</PresentationFormat>
  <Paragraphs>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Calibri</vt:lpstr>
      <vt:lpstr>Calibri Light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smhrd</cp:lastModifiedBy>
  <cp:revision>8</cp:revision>
  <dcterms:created xsi:type="dcterms:W3CDTF">2021-01-25T00:48:54Z</dcterms:created>
  <dcterms:modified xsi:type="dcterms:W3CDTF">2021-01-25T01:49:01Z</dcterms:modified>
</cp:coreProperties>
</file>